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>教学示例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时间：2025/04/08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主讲人：小刘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语文学科（含网络技术跨学科内容）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资源筛选应注重权威性、适用性、时效性，结合学科目标与学情，兼顾技术规范与教育价值，确保内容准确有效。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资源筛选标准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引导学生辨识网络资源版权标识，掌握合理引用规范，培养尊重原创的法律意识与信息道德素养。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版权意识培养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网络工具使用阶段教学内容包括搜索引擎操作、信息筛选技巧、在线协作平台应用及数字版权意识培养。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网络工具使用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网络资源筛选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写作结构指导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写作结构指导阶段需明确立意、布局段落、衔接过渡，结合网络资源辅助学生掌握逻辑框架与表达技巧。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语言表达训练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语言表达训练阶段主要包括口语交际、书面写作、网络文本创作等实践环节，注重逻辑思维与表达技巧的培养。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网络素材运用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网络素材运用阶段重点培养学生筛选、整合网络信息能力，结合语文阅读写作训练，提升跨学科数字素养。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写作技巧指导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修辞手法竞赛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比喻辨析阶段教学内容：引导学生对比喻句进行识别分析，理解本体喻体关系，掌握比喻修辞特点及网络语境中的运用技巧。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拟人辨析阶段通过分析修辞手法与网络拟人化设计，引导学生区分语言艺术与技术应用中的拟人特征差异。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拟人辨析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排比辨析阶段通过对比分析句式结构，引导学生掌握排比修辞特点，结合网络资源拓展仿写训练，强化语言运用能力。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排比辨析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比喻辨析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修辞手法辨析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比喻、拟人、排比等修辞手法的定义、作用及辨识方法，结合网络案例进行多媒体互动分析。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修辞手法讲解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学生在线互评作文，运用批注工具交流修改建议，教师引导总结评价标准，提升写作与鉴赏能力。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作品互评交流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网络创作指导阶段教学内容包括选题策略、素材搜集、平台操作、文本编辑、版权规范及作品发布流程等实践技能培养。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网络创作指导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竞赛规则说明阶段需明确评分标准、作品格式要求、提交方式及违规处理办法，确保学生理解并遵守比赛规范。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竞赛规则说明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网络修辞创作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比喻拟人辨析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比喻强调相似性，拟人赋予事物人格化特征，通过例句对比分析两种修辞手法的本质区别。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排比反复演练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通过朗读、仿写、比较分析等实践活动，引导学生掌握排比修辞的特点与表达效果，结合网络资源强化句式运用能力。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网络修辞接龙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网络修辞接龙阶段通过在线平台开展修辞手法接龙训练，培养学生语言表达能力和网络协作意识，提升跨学科应用技能。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修辞技巧应用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网络知识闯关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信息筛选方法阶段教学重点：指导学生运用关键词检索、来源评估、信息分类等技巧，结合网络技术高效获取并甄别语文学习所需的优质信息。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信息筛选方法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网络资源评估阶段需教授学生辨别信息真伪、分析来源可靠性、评估内容质量，培养批判性思维和信息筛选能力。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网络资源评估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关键词提取需掌握文本分析、高频词筛选、语义关联等技术，结合网络工具提升准确性和效率。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关键词提取技巧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网络信息筛选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密码安全设置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密码安全设置需结合语文表达技巧，指导学生创建强密码并理解其重要性，融入网络技术知识提升信息安全意识。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网络诈骗识别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网络诈骗识别阶段教学重点包括：诈骗类型分析、信息真伪辨别技巧、安全防护措施及案例研讨，提升学生防范意识与应对能力。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隐私保护技巧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个人信息不轻泄，账号密码要保密，陌生链接勿点击，社交分享需谨慎，隐私设置定期查。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网络安全意识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网络语言具有简洁性、创新性、变异性等特点，教学中需引导学生辨析其与传统语言的差异，培养规范表达能力。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网络语言特点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规范表达技巧阶段重点训练学生运用准确、简洁、得体的语言表达思想，掌握网络用语与书面语的转换技巧，提升跨媒介表达能力。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规范表达技巧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在语文教学中融入网络技术，引导学生运用数字化工具进行跨学科文本分析、创作与协作，提升综合素养与实践能力。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跨学科应用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网络语言规范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导入环节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讲授环节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修辞手法竞赛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网络知识闯关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春天数字创作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网络资源筛选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网络资源筛选需指导学生辨别信息真伪，掌握关键词检索技巧，评估来源权威性，合理引用数字资源。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信息整合技巧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信息筛选与分类方法，跨平台资料整合策略，多媒体素材处理技巧，结构化表达逻辑训练。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闯关互动设计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设计闯关任务，融合文本分析、多媒体制作，引导学生协作探究，提升语文素养与数字技能。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网络资源整合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春天数字创作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数字工具应用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等线"/>
              </a:rPr>
              <a:t>在语文教学中运用数字工具辅助文本分析、写作训练和互动讨论，提升学生信息素养与跨学科整合能力。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创作技巧指导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等线"/>
              </a:rPr>
              <a:t>讲解写作手法与网络素材整合技巧，指导学生运用修辞、结构优化及多媒体元素提升作品表现力。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诗歌意象赏析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等线"/>
              </a:rPr>
              <a:t>通过多媒体展示经典诗歌意象，引导学生分析意象特征与情感表达，结合网络资源拓展赏析视角。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春天诗歌创作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赏析经典春诗，分析意象与情感表达，结合网络资源拓展创作，培养学生审美能力与跨媒介表达能力。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数字绘画技法阶段教学重点包括基础工具操作、色彩搭配原理、构图技巧及数字化创作实践，融入语文审美与表达训练。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等线"/>
              </a:rPr>
              <a:t>跨学科创作实践阶段融合语文表达与网络技术，引导学生运用数字化工具进行创意写作、多媒体作品设计及协作分享，提升综合素养。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春天诗歌赏析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数字绘画技法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跨学科创作实践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数字绘画春天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春景素材收集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配乐与字幕设计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视频剪辑技巧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等线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引导学生运用网络技术搜集春景诗文、图片、视频等素材，培养信息筛选与审美鉴赏能力。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等线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配乐需契合文本情感基调，字幕设计注重字体、颜色与节奏匹配，强化视听融合效果，提升作品表现力。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等线"/>
              </a:rPr>
              <a:t>视频剪辑技巧阶段教学内容包括镜头衔接、转场特效、字幕添加、音频处理及多平台适配，结合语文叙事逻辑提升视听表达能力。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春景视频制作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时间：2025/04/08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主讲人：小刘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语文学科（含网络技术跨学科内容）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导入环节旨在通过情境创设或问题激发，快速吸引学生注意力，为新课学习做好铺垫，可融合多媒体技术增强趣味性。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"网络知识闯关"通过游戏化学习方式，融合语文素养与信息技术能力，设计闯关任务考查学生阅读理解、信息检索与数字化表达能力。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网络知识闯关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讲授环节是教师通过系统讲解、示范演示等方式传授知识要点，结合多媒体技术呈现教学内容，引导学生理解核心概念与技能的关键教学过程。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讲授环节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"春天数字创作"融合语文表达与数字技术，引导学生运用多媒体工具创作春景作品，培养文学审美与信息素养，体现跨学科实践能力。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春天数字创作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"修辞手法竞赛"通过跨学科活动设计，引导学生运用网络技术分析鉴赏修辞手法，提升语言表达能力与数字素养。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修辞手法竞赛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导入环节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通过多媒体展示古诗意境动画，引导学生观察画面细节，结合背景音乐朗诵诗句，激发联想与情感共鸣。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诗词情境导入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网络资源导入阶段需精选优质素材，结合教学目标创设情境，引导学生主动探究，激发学习兴趣。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网络资源导入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  <a:latin typeface="等线"/>
              </a:rPr>
              <a:t>通过短视频展示网购评价案例，引导学生分析语言表达特点，自然过渡到议论文写作教学。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生活场景导入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情境导入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播放短视频创设情境，激发学习兴趣，引导学生观察分析画面内容与文本主题的关联。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视频情境导入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通过在线平台设计趣味问答，引导学生思考文本内涵，运用多媒体技术激发讨论，培养批判性思维与信息素养。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互动问答启思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</a:rPr>
              <a:t/>
            </a:r>
            <a:r>
              <a:rPr sz="1400">
                <a:solidFill>
                  <a:srgbClr val="262626"/>
                </a:solidFill>
                <a:latin typeface="等线"/>
              </a:rPr>
              <a:t>跨学科案例解析阶段重点分析语文与网络技术的融合案例，引导学生探究文本数字化处理、信息整合与多媒体表达等核心能力。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跨学科案例解析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视频导入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讲授环节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意象分析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  <a:latin typeface="等线"/>
              </a:rPr>
              <a:t>引导学生运用网络资源搜集典型意象，分析其象征意义与文化内涵，结合文本解读深化理解。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跨媒介赏析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  <a:latin typeface="等线"/>
              </a:rPr>
              <a:t>引导学生运用多媒体技术比较分析不同媒介的文本表达特点，培养跨媒介审美能力。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情感解读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  <a:latin typeface="等线"/>
              </a:rPr>
              <a:t>引导学生通过文本分析、多媒体资源体验作者情感，结合网络互动平台分享感悟，深化情感共鸣与理解。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古诗文赏析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